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Poppins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oppins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9750" y="1676400"/>
            <a:ext cx="85725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405538" y="2257425"/>
            <a:ext cx="7380922" cy="146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Kuis Komputasi Awan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581275" y="3914775"/>
            <a:ext cx="70294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Evaluasi pemahaman Anda mengenai arsitektur, jenis, layanan, dan aplikasi riil dari teknologi Cloud Computing.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5524500" y="2533650"/>
            <a:ext cx="1143000" cy="571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365658" y="2876550"/>
            <a:ext cx="5460682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Mulai Kuis Utama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2762250" y="3924300"/>
            <a:ext cx="6667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Pertanyaan disusun dari tingkat menengah hingga sulit, berdasarkan definisi, analisis teknis, dan studi kasus industri.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Konsep inti dari komputasi awan adalah bahwa hal-hal berikut menjadi tidak relevan lagi bagi pengguna akhir, </a:t>
            </a:r>
            <a:r>
              <a:rPr b="1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KECUALI</a:t>
            </a: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...</a:t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Ketersediaan jaringan internet</a:t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Lokasi fisik layanan</a:t>
            </a: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Perangkat keras yang digunakan penyedia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Sistem operasi tempat layanan berjalan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4" name="Google Shape;11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6" name="Google Shape;11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7" name="Google Shape;11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Pada awal kemunculannya, aplikasi Cloud Computing terpantau mendapatkan popularitas paling dominan di bidang apa?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Perencanaan Sumber Daya Perusahaan (ERP)</a:t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Sistem Informasi Keuangan Internasional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Layanan Pelanggan (CRM)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Penyimpanan Video Streaming</a:t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7" name="Google Shape;13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0" name="Google Shape;14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2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6" name="Google Shape;1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Menurut standar dari NIST (National Institute of Standards and Technologies), berikut ini yang </a:t>
            </a:r>
            <a:r>
              <a:rPr b="1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BUKAN</a:t>
            </a: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merupakan karakteristik dari Komputasi Awan adalah...</a:t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Akses jaringan yang luas (Broad network access)</a:t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Isolasi sumber daya komputasi lokal penuh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Layanan mandiri sesuai permintaan (On-demand)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Elastisitas cepat (Rapid elasticity)</a:t>
            </a:r>
            <a:endParaRPr/>
          </a:p>
        </p:txBody>
      </p:sp>
      <p:sp>
        <p:nvSpPr>
          <p:cNvPr id="156" name="Google Shape;156;p17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60" name="Google Shape;16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1" name="Google Shape;16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7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Berdasarkan implikasinya, penghindaran atas biaya pengadaan perangkat keras yang mahal dan perekrutan tim besar dipandang sebagai kelebihan komputasi awan dari sudut pandang...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Industri TI (Teknologi Informasi) secara umum</a:t>
            </a:r>
            <a:endParaRPr/>
          </a:p>
        </p:txBody>
      </p:sp>
      <p:sp>
        <p:nvSpPr>
          <p:cNvPr id="173" name="Google Shape;173;p18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Pengembang aplikasi lokal (Local developers)</a:t>
            </a:r>
            <a:endParaRPr/>
          </a:p>
        </p:txBody>
      </p:sp>
      <p:sp>
        <p:nvSpPr>
          <p:cNvPr id="175" name="Google Shape;175;p18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Penyedia Layanan (Service Providers)</a:t>
            </a:r>
            <a:endParaRPr/>
          </a:p>
        </p:txBody>
      </p:sp>
      <p:sp>
        <p:nvSpPr>
          <p:cNvPr id="177" name="Google Shape;177;p18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Pengguna akhir tingkat awam (End-users)</a:t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3" name="Google Shape;18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4" name="Google Shape;18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8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2" name="Google Shape;1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/>
        </p:nvSpPr>
        <p:spPr>
          <a:xfrm>
            <a:off x="762000" y="1495425"/>
            <a:ext cx="9525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Arsitektur Komputasi Awan secara teknis didefinisikan sebagai perpaduan dari dua jenis arsitektur, yaitu...</a:t>
            </a:r>
            <a:endParaRPr/>
          </a:p>
        </p:txBody>
      </p:sp>
      <p:sp>
        <p:nvSpPr>
          <p:cNvPr id="194" name="Google Shape;194;p19"/>
          <p:cNvSpPr/>
          <p:nvPr/>
        </p:nvSpPr>
        <p:spPr>
          <a:xfrm>
            <a:off x="762000" y="21621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1428750" y="23717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Monolithic &amp; Microservices architecture</a:t>
            </a:r>
            <a:endParaRPr/>
          </a:p>
        </p:txBody>
      </p:sp>
      <p:sp>
        <p:nvSpPr>
          <p:cNvPr id="196" name="Google Shape;196;p19"/>
          <p:cNvSpPr/>
          <p:nvPr/>
        </p:nvSpPr>
        <p:spPr>
          <a:xfrm>
            <a:off x="762000" y="30670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1428750" y="32766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Client-server &amp; Peer-to-peer architecture</a:t>
            </a:r>
            <a:endParaRPr/>
          </a:p>
        </p:txBody>
      </p:sp>
      <p:sp>
        <p:nvSpPr>
          <p:cNvPr id="198" name="Google Shape;198;p19"/>
          <p:cNvSpPr/>
          <p:nvPr/>
        </p:nvSpPr>
        <p:spPr>
          <a:xfrm>
            <a:off x="762000" y="3971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1428750" y="4181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Distributed &amp; Centralized architecture</a:t>
            </a:r>
            <a:endParaRPr/>
          </a:p>
        </p:txBody>
      </p:sp>
      <p:sp>
        <p:nvSpPr>
          <p:cNvPr id="200" name="Google Shape;200;p19"/>
          <p:cNvSpPr/>
          <p:nvPr/>
        </p:nvSpPr>
        <p:spPr>
          <a:xfrm>
            <a:off x="762000" y="4876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1428750" y="5086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Event-driven &amp; Service-oriented architecture</a:t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762000" y="29051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762000" y="38100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762000" y="4714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762000" y="5619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6" name="Google Shape;20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3860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7" name="Google Shape;20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29088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195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10063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9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0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Manakah komponen antarmuka yang berada di </a:t>
            </a:r>
            <a:r>
              <a:rPr b="0" i="1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Front-End</a:t>
            </a: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yang bertugas langsung dalam menyediakan Graphical User Interface (GUI) agar klien dapat berinteraksi dengan cloud?</a:t>
            </a:r>
            <a:endParaRPr/>
          </a:p>
        </p:txBody>
      </p:sp>
      <p:sp>
        <p:nvSpPr>
          <p:cNvPr id="216" name="Google Shape;216;p20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Client infrastructure</a:t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0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Application</a:t>
            </a:r>
            <a:endParaRPr/>
          </a:p>
        </p:txBody>
      </p:sp>
      <p:sp>
        <p:nvSpPr>
          <p:cNvPr id="220" name="Google Shape;220;p20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0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Runtime cloud</a:t>
            </a:r>
            <a:endParaRPr/>
          </a:p>
        </p:txBody>
      </p:sp>
      <p:sp>
        <p:nvSpPr>
          <p:cNvPr id="222" name="Google Shape;222;p20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0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Management controller</a:t>
            </a:r>
            <a:endParaRPr/>
          </a:p>
        </p:txBody>
      </p:sp>
      <p:sp>
        <p:nvSpPr>
          <p:cNvPr id="224" name="Google Shape;224;p20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0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0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8" name="Google Shape;22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0" name="Google Shape;23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0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Pada arsitektur *Back-End*, terdapat komponen krusial yang bertugas secara spesifik menyediakan lingkungan eksekusi untuk berbagai mesin virtual (virtual machines). Komponen ini disebut...</a:t>
            </a:r>
            <a:endParaRPr/>
          </a:p>
        </p:txBody>
      </p:sp>
      <p:sp>
        <p:nvSpPr>
          <p:cNvPr id="238" name="Google Shape;238;p21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Infrastructure</a:t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Cloud Storage System</a:t>
            </a:r>
            <a:endParaRPr/>
          </a:p>
        </p:txBody>
      </p:sp>
      <p:sp>
        <p:nvSpPr>
          <p:cNvPr id="242" name="Google Shape;242;p21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Runtime cloud</a:t>
            </a:r>
            <a:endParaRPr/>
          </a:p>
        </p:txBody>
      </p:sp>
      <p:sp>
        <p:nvSpPr>
          <p:cNvPr id="244" name="Google Shape;244;p21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Service Manager</a:t>
            </a:r>
            <a:endParaRPr/>
          </a:p>
        </p:txBody>
      </p:sp>
      <p:sp>
        <p:nvSpPr>
          <p:cNvPr id="246" name="Google Shape;246;p21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1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1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0" name="Google Shape;25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3" name="Google Shape;25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1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7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9" name="Google Shape;25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2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Penggunaan dan penerapan (deployment) menggunakan alat open-source modern seperti Eucalyptus dan OpenStack, adalah ciri khas dari jenis jaringan cloud apa?</a:t>
            </a:r>
            <a:endParaRPr/>
          </a:p>
        </p:txBody>
      </p:sp>
      <p:sp>
        <p:nvSpPr>
          <p:cNvPr id="261" name="Google Shape;261;p22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2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Private Cloud</a:t>
            </a:r>
            <a:endParaRPr/>
          </a:p>
        </p:txBody>
      </p:sp>
      <p:sp>
        <p:nvSpPr>
          <p:cNvPr id="263" name="Google Shape;263;p22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2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Hybrid Cloud</a:t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Community Cloud</a:t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Public Cloud</a:t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3" name="Google Shape;27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5" name="Google Shape;27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6" name="Google Shape;27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2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8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2" name="Google Shape;28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3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Kombinasi penggunaan Gmail, AWS untuk eksternal, dengan sistem aplikasi tertutup internal milik korporat, mencerminkan pemanfaatan model...</a:t>
            </a:r>
            <a:endParaRPr/>
          </a:p>
        </p:txBody>
      </p:sp>
      <p:sp>
        <p:nvSpPr>
          <p:cNvPr id="284" name="Google Shape;284;p23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Outsourced Private Cloud</a:t>
            </a:r>
            <a:endParaRPr/>
          </a:p>
        </p:txBody>
      </p:sp>
      <p:sp>
        <p:nvSpPr>
          <p:cNvPr id="286" name="Google Shape;286;p23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3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Community Cloud</a:t>
            </a:r>
            <a:endParaRPr/>
          </a:p>
        </p:txBody>
      </p:sp>
      <p:sp>
        <p:nvSpPr>
          <p:cNvPr id="288" name="Google Shape;288;p23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Hybrid Cloud</a:t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On-Premises Cloud</a:t>
            </a:r>
            <a:endParaRPr/>
          </a:p>
        </p:txBody>
      </p:sp>
      <p:sp>
        <p:nvSpPr>
          <p:cNvPr id="292" name="Google Shape;292;p23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96" name="Google Shape;29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7" name="Google Shape;29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8" name="Google Shape;29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9" name="Google Shape;29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3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9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5" name="Google Shape;30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4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Layanan cloud IBM SoftLayer khusus berbasis di AS yang ditujukan secara terbatas hanya untuk agensi federal dan lembaga pemerintahan, merupakan contoh dari...</a:t>
            </a:r>
            <a:endParaRPr/>
          </a:p>
        </p:txBody>
      </p:sp>
      <p:sp>
        <p:nvSpPr>
          <p:cNvPr id="307" name="Google Shape;307;p24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4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Hybrid Cloud</a:t>
            </a:r>
            <a:endParaRPr/>
          </a:p>
        </p:txBody>
      </p:sp>
      <p:sp>
        <p:nvSpPr>
          <p:cNvPr id="309" name="Google Shape;309;p24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Public Cloud</a:t>
            </a:r>
            <a:endParaRPr/>
          </a:p>
        </p:txBody>
      </p:sp>
      <p:sp>
        <p:nvSpPr>
          <p:cNvPr id="311" name="Google Shape;311;p24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4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Internal Corporate Cloud</a:t>
            </a:r>
            <a:endParaRPr/>
          </a:p>
        </p:txBody>
      </p:sp>
      <p:sp>
        <p:nvSpPr>
          <p:cNvPr id="313" name="Google Shape;313;p24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Community Cloud</a:t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4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19" name="Google Shape;31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0" name="Google Shape;32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1" name="Google Shape;32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2" name="Google Shape;32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8" name="Google Shape;3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5"/>
          <p:cNvSpPr txBox="1"/>
          <p:nvPr/>
        </p:nvSpPr>
        <p:spPr>
          <a:xfrm>
            <a:off x="762000" y="1495425"/>
            <a:ext cx="9525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Berdasarkan layanan komputasi awan, Dropbox, Slack, Salesforce, dan HubSpot merupakan contoh dari...</a:t>
            </a:r>
            <a:endParaRPr/>
          </a:p>
        </p:txBody>
      </p:sp>
      <p:sp>
        <p:nvSpPr>
          <p:cNvPr id="330" name="Google Shape;330;p25"/>
          <p:cNvSpPr/>
          <p:nvPr/>
        </p:nvSpPr>
        <p:spPr>
          <a:xfrm>
            <a:off x="762000" y="21621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1428750" y="23717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Platform as a Service (PaaS)</a:t>
            </a:r>
            <a:endParaRPr/>
          </a:p>
        </p:txBody>
      </p:sp>
      <p:sp>
        <p:nvSpPr>
          <p:cNvPr id="332" name="Google Shape;332;p25"/>
          <p:cNvSpPr/>
          <p:nvPr/>
        </p:nvSpPr>
        <p:spPr>
          <a:xfrm>
            <a:off x="762000" y="30670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1428750" y="32766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Infrastructure as a Service (IaaS)</a:t>
            </a:r>
            <a:endParaRPr/>
          </a:p>
        </p:txBody>
      </p:sp>
      <p:sp>
        <p:nvSpPr>
          <p:cNvPr id="334" name="Google Shape;334;p25"/>
          <p:cNvSpPr/>
          <p:nvPr/>
        </p:nvSpPr>
        <p:spPr>
          <a:xfrm>
            <a:off x="762000" y="3971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1428750" y="4181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Software as a Service (SaaS)</a:t>
            </a:r>
            <a:endParaRPr/>
          </a:p>
        </p:txBody>
      </p:sp>
      <p:sp>
        <p:nvSpPr>
          <p:cNvPr id="336" name="Google Shape;336;p25"/>
          <p:cNvSpPr/>
          <p:nvPr/>
        </p:nvSpPr>
        <p:spPr>
          <a:xfrm>
            <a:off x="762000" y="4876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 txBox="1"/>
          <p:nvPr/>
        </p:nvSpPr>
        <p:spPr>
          <a:xfrm>
            <a:off x="1428750" y="5086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Backend as a Service (BaaS)</a:t>
            </a:r>
            <a:endParaRPr/>
          </a:p>
        </p:txBody>
      </p:sp>
      <p:sp>
        <p:nvSpPr>
          <p:cNvPr id="338" name="Google Shape;338;p25"/>
          <p:cNvSpPr/>
          <p:nvPr/>
        </p:nvSpPr>
        <p:spPr>
          <a:xfrm>
            <a:off x="762000" y="29051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5"/>
          <p:cNvSpPr/>
          <p:nvPr/>
        </p:nvSpPr>
        <p:spPr>
          <a:xfrm>
            <a:off x="762000" y="38100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5"/>
          <p:cNvSpPr/>
          <p:nvPr/>
        </p:nvSpPr>
        <p:spPr>
          <a:xfrm>
            <a:off x="762000" y="4714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762000" y="5619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42" name="Google Shape;34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3860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3" name="Google Shape;34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29088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4" name="Google Shape;34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195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5" name="Google Shape;34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10063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5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51" name="Google Shape;3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6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Layanan ini menyediakan platform dasar untuk proses pembuatan perangkat lunak (software creation). Opsi layanan komputasi awan yang paling tepat adalah...</a:t>
            </a:r>
            <a:endParaRPr/>
          </a:p>
        </p:txBody>
      </p:sp>
      <p:sp>
        <p:nvSpPr>
          <p:cNvPr id="353" name="Google Shape;353;p26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6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Software as a Service (SaaS)</a:t>
            </a:r>
            <a:endParaRPr/>
          </a:p>
        </p:txBody>
      </p:sp>
      <p:sp>
        <p:nvSpPr>
          <p:cNvPr id="355" name="Google Shape;355;p26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6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Platform as a Service (PaaS)</a:t>
            </a:r>
            <a:endParaRPr/>
          </a:p>
        </p:txBody>
      </p:sp>
      <p:sp>
        <p:nvSpPr>
          <p:cNvPr id="357" name="Google Shape;357;p26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6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Infrastructure as a Service (IaaS)</a:t>
            </a:r>
            <a:endParaRPr/>
          </a:p>
        </p:txBody>
      </p:sp>
      <p:sp>
        <p:nvSpPr>
          <p:cNvPr id="359" name="Google Shape;359;p26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6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Data as a Service (DaaS)</a:t>
            </a:r>
            <a:endParaRPr/>
          </a:p>
        </p:txBody>
      </p:sp>
      <p:sp>
        <p:nvSpPr>
          <p:cNvPr id="361" name="Google Shape;361;p26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6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6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65" name="Google Shape;36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6" name="Google Shape;36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7" name="Google Shape;36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8" name="Google Shape;36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6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12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74" name="Google Shape;37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7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Jika tim IT membutuhkan alat untuk mengelola data aplikasi skala besar, runtime environments dasar, serta lapisan middleware. Mereka harus menyewa layanan bertipe...</a:t>
            </a:r>
            <a:endParaRPr/>
          </a:p>
        </p:txBody>
      </p:sp>
      <p:sp>
        <p:nvSpPr>
          <p:cNvPr id="376" name="Google Shape;376;p27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7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SaaS</a:t>
            </a:r>
            <a:endParaRPr/>
          </a:p>
        </p:txBody>
      </p:sp>
      <p:sp>
        <p:nvSpPr>
          <p:cNvPr id="378" name="Google Shape;378;p27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7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PaaS</a:t>
            </a:r>
            <a:endParaRPr/>
          </a:p>
        </p:txBody>
      </p:sp>
      <p:sp>
        <p:nvSpPr>
          <p:cNvPr id="380" name="Google Shape;380;p27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7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IaaS</a:t>
            </a:r>
            <a:endParaRPr/>
          </a:p>
        </p:txBody>
      </p:sp>
      <p:sp>
        <p:nvSpPr>
          <p:cNvPr id="382" name="Google Shape;382;p27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7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FaaS</a:t>
            </a:r>
            <a:endParaRPr/>
          </a:p>
        </p:txBody>
      </p:sp>
      <p:sp>
        <p:nvSpPr>
          <p:cNvPr id="384" name="Google Shape;384;p27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7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7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7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88" name="Google Shape;38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9" name="Google Shape;38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0" name="Google Shape;39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1" name="Google Shape;39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7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7" name="Google Shape;39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8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Dalam komparasi penyimpanan data pasif (Archive Storage), layanan milik AWS adalah S3 One Zone/Amazon Glacier. Apa nama padanan untuk penyimpanan berfrekuensi sangat rendah di Google Cloud?</a:t>
            </a:r>
            <a:endParaRPr/>
          </a:p>
        </p:txBody>
      </p:sp>
      <p:sp>
        <p:nvSpPr>
          <p:cNvPr id="399" name="Google Shape;399;p28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8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Cloud Filestore</a:t>
            </a:r>
            <a:endParaRPr/>
          </a:p>
        </p:txBody>
      </p:sp>
      <p:sp>
        <p:nvSpPr>
          <p:cNvPr id="401" name="Google Shape;401;p28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8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Archival Cloud Storage (Nearline / Coldline)</a:t>
            </a:r>
            <a:endParaRPr/>
          </a:p>
        </p:txBody>
      </p:sp>
      <p:sp>
        <p:nvSpPr>
          <p:cNvPr id="403" name="Google Shape;403;p28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8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Google Compute Engine Disk</a:t>
            </a:r>
            <a:endParaRPr/>
          </a:p>
        </p:txBody>
      </p:sp>
      <p:sp>
        <p:nvSpPr>
          <p:cNvPr id="405" name="Google Shape;405;p28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8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Persistent Disk HDD</a:t>
            </a:r>
            <a:endParaRPr/>
          </a:p>
        </p:txBody>
      </p:sp>
      <p:sp>
        <p:nvSpPr>
          <p:cNvPr id="407" name="Google Shape;407;p28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8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8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8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11" name="Google Shape;41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2" name="Google Shape;41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3" name="Google Shape;41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4" name="Google Shape;41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8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20" name="Google Shape;42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9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Untuk melakukan perpindahan "Bulk Data Transfer" berskala Eksabita (Exabyte) melalui kontainer pengiriman fisik yang kuat dan dikendalikan, fitur khusus AWS yang digunakan adalah...</a:t>
            </a:r>
            <a:endParaRPr/>
          </a:p>
        </p:txBody>
      </p:sp>
      <p:sp>
        <p:nvSpPr>
          <p:cNvPr id="422" name="Google Shape;422;p29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9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Snowball</a:t>
            </a:r>
            <a:endParaRPr/>
          </a:p>
        </p:txBody>
      </p:sp>
      <p:sp>
        <p:nvSpPr>
          <p:cNvPr id="424" name="Google Shape;424;p29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9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AWS Snowmobile</a:t>
            </a:r>
            <a:endParaRPr/>
          </a:p>
        </p:txBody>
      </p:sp>
      <p:sp>
        <p:nvSpPr>
          <p:cNvPr id="426" name="Google Shape;426;p29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9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Import/Export Disk</a:t>
            </a:r>
            <a:endParaRPr/>
          </a:p>
        </p:txBody>
      </p:sp>
      <p:sp>
        <p:nvSpPr>
          <p:cNvPr id="428" name="Google Shape;428;p29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9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Big Data Transport</a:t>
            </a:r>
            <a:endParaRPr/>
          </a:p>
        </p:txBody>
      </p:sp>
      <p:sp>
        <p:nvSpPr>
          <p:cNvPr id="430" name="Google Shape;430;p29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9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9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9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34" name="Google Shape;43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5" name="Google Shape;43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6" name="Google Shape;43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7" name="Google Shape;43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9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15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43" name="Google Shape;44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0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Menurut data riset Synergy Group pada artikel, berapakah tingkat dominasi penguasaan pasar (market share) AWS dibandingkan dengan Google Cloud?</a:t>
            </a:r>
            <a:endParaRPr/>
          </a:p>
        </p:txBody>
      </p:sp>
      <p:sp>
        <p:nvSpPr>
          <p:cNvPr id="445" name="Google Shape;445;p30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0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50% vs Google 15%</a:t>
            </a:r>
            <a:endParaRPr/>
          </a:p>
        </p:txBody>
      </p:sp>
      <p:sp>
        <p:nvSpPr>
          <p:cNvPr id="447" name="Google Shape;447;p30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30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45% vs Google 10%</a:t>
            </a:r>
            <a:endParaRPr/>
          </a:p>
        </p:txBody>
      </p:sp>
      <p:sp>
        <p:nvSpPr>
          <p:cNvPr id="449" name="Google Shape;449;p30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0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AWS 33% vs Google 9%</a:t>
            </a:r>
            <a:endParaRPr/>
          </a:p>
        </p:txBody>
      </p:sp>
      <p:sp>
        <p:nvSpPr>
          <p:cNvPr id="451" name="Google Shape;451;p30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0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21% vs Google 20%</a:t>
            </a:r>
            <a:endParaRPr/>
          </a:p>
        </p:txBody>
      </p:sp>
      <p:sp>
        <p:nvSpPr>
          <p:cNvPr id="453" name="Google Shape;453;p30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30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0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0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57" name="Google Shape;45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8" name="Google Shape;45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9" name="Google Shape;45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0" name="Google Shape;46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0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16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66" name="Google Shape;46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1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Apa yang membedakan pendekatan Google Cloud dari AWS dalam menangani kebutuhan komputasi Serverless (Serverless Computing)?</a:t>
            </a:r>
            <a:endParaRPr/>
          </a:p>
        </p:txBody>
      </p:sp>
      <p:sp>
        <p:nvSpPr>
          <p:cNvPr id="468" name="Google Shape;468;p31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31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AWS menggunakan Lambda, Google menggunakan Container Engine</a:t>
            </a:r>
            <a:endParaRPr/>
          </a:p>
        </p:txBody>
      </p:sp>
      <p:sp>
        <p:nvSpPr>
          <p:cNvPr id="470" name="Google Shape;470;p31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1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menggunakan TPU, Google menggunakan SageMaker</a:t>
            </a:r>
            <a:endParaRPr/>
          </a:p>
        </p:txBody>
      </p:sp>
      <p:sp>
        <p:nvSpPr>
          <p:cNvPr id="472" name="Google Shape;472;p31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1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AWS menggunakan EC2, Google menggunakan Kubernetes murni</a:t>
            </a:r>
            <a:endParaRPr/>
          </a:p>
        </p:txBody>
      </p:sp>
      <p:sp>
        <p:nvSpPr>
          <p:cNvPr id="474" name="Google Shape;474;p31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31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Keduanya menggunakan Docker sepenuhnya tanpa modifikasi</a:t>
            </a:r>
            <a:endParaRPr/>
          </a:p>
        </p:txBody>
      </p:sp>
      <p:sp>
        <p:nvSpPr>
          <p:cNvPr id="476" name="Google Shape;476;p31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1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31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1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80" name="Google Shape;48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1" name="Google Shape;48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2" name="Google Shape;482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3" name="Google Shape;483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1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17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89" name="Google Shape;48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2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Etsy, platform e-commerce besar, memilah sejumlah besar data harian melalui komputasi awan. Solusi spesifik apa yang mereka manfaatkan untuk merekomendasikan produk (Taste Test) pelanggan?</a:t>
            </a:r>
            <a:endParaRPr/>
          </a:p>
        </p:txBody>
      </p:sp>
      <p:sp>
        <p:nvSpPr>
          <p:cNvPr id="491" name="Google Shape;491;p32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2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Edge Network Cache Analytics</a:t>
            </a:r>
            <a:endParaRPr/>
          </a:p>
        </p:txBody>
      </p:sp>
      <p:sp>
        <p:nvSpPr>
          <p:cNvPr id="493" name="Google Shape;493;p32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2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Predictive Analytics dengan Big Data</a:t>
            </a:r>
            <a:endParaRPr/>
          </a:p>
        </p:txBody>
      </p:sp>
      <p:sp>
        <p:nvSpPr>
          <p:cNvPr id="495" name="Google Shape;495;p32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2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On-premises Data Warehousing</a:t>
            </a:r>
            <a:endParaRPr/>
          </a:p>
        </p:txBody>
      </p:sp>
      <p:sp>
        <p:nvSpPr>
          <p:cNvPr id="497" name="Google Shape;497;p32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2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Serverless Web Crawling</a:t>
            </a:r>
            <a:endParaRPr/>
          </a:p>
        </p:txBody>
      </p:sp>
      <p:sp>
        <p:nvSpPr>
          <p:cNvPr id="499" name="Google Shape;499;p32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2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2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32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03" name="Google Shape;50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4" name="Google Shape;50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5" name="Google Shape;50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6" name="Google Shape;50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32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18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12" name="Google Shape;51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3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Berdasarkan fakta di dunia bisnis, pemrosesan "keajaiban nyata" dari asisten virtual Siri milik Apple secara penuh dilakukan di...</a:t>
            </a:r>
            <a:endParaRPr/>
          </a:p>
        </p:txBody>
      </p:sp>
      <p:sp>
        <p:nvSpPr>
          <p:cNvPr id="514" name="Google Shape;514;p33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3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Chip Bionic dalam iPhone pengguna secara luring</a:t>
            </a:r>
            <a:endParaRPr/>
          </a:p>
        </p:txBody>
      </p:sp>
      <p:sp>
        <p:nvSpPr>
          <p:cNvPr id="516" name="Google Shape;516;p33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3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Komputasi Awan (The Cloud)</a:t>
            </a:r>
            <a:endParaRPr/>
          </a:p>
        </p:txBody>
      </p:sp>
      <p:sp>
        <p:nvSpPr>
          <p:cNvPr id="518" name="Google Shape;518;p33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Jaringan seluler tertutup milik Apple</a:t>
            </a:r>
            <a:endParaRPr/>
          </a:p>
        </p:txBody>
      </p:sp>
      <p:sp>
        <p:nvSpPr>
          <p:cNvPr id="520" name="Google Shape;520;p33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3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Server fisik yang dibangun di setiap kota besar</a:t>
            </a:r>
            <a:endParaRPr/>
          </a:p>
        </p:txBody>
      </p:sp>
      <p:sp>
        <p:nvSpPr>
          <p:cNvPr id="522" name="Google Shape;522;p33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3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3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3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26" name="Google Shape;52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7" name="Google Shape;52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8" name="Google Shape;52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9" name="Google Shape;52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3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19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35" name="Google Shape;5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34"/>
          <p:cNvSpPr txBox="1"/>
          <p:nvPr/>
        </p:nvSpPr>
        <p:spPr>
          <a:xfrm>
            <a:off x="762000" y="1495425"/>
            <a:ext cx="9525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Bagaimana artikel tersebut menggambarkan "Masa Depan Komputasi Awan" bagi perusahaan demi mereduksi biaya dan meningkatkan pertumbuhan bisnis?</a:t>
            </a:r>
            <a:endParaRPr/>
          </a:p>
        </p:txBody>
      </p:sp>
      <p:sp>
        <p:nvSpPr>
          <p:cNvPr id="537" name="Google Shape;537;p34"/>
          <p:cNvSpPr/>
          <p:nvPr/>
        </p:nvSpPr>
        <p:spPr>
          <a:xfrm>
            <a:off x="762000" y="244792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4"/>
          <p:cNvSpPr txBox="1"/>
          <p:nvPr/>
        </p:nvSpPr>
        <p:spPr>
          <a:xfrm>
            <a:off x="1428750" y="265747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Penghapusan penuh server fisik dengan arsitektur FaaS</a:t>
            </a:r>
            <a:endParaRPr/>
          </a:p>
        </p:txBody>
      </p:sp>
      <p:sp>
        <p:nvSpPr>
          <p:cNvPr id="539" name="Google Shape;539;p34"/>
          <p:cNvSpPr/>
          <p:nvPr/>
        </p:nvSpPr>
        <p:spPr>
          <a:xfrm>
            <a:off x="762000" y="335280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4"/>
          <p:cNvSpPr txBox="1"/>
          <p:nvPr/>
        </p:nvSpPr>
        <p:spPr>
          <a:xfrm>
            <a:off x="1428750" y="356235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Pembuatan jaringan publik yang sepenuhnya tak terbatas (Limitless Public)</a:t>
            </a:r>
            <a:endParaRPr/>
          </a:p>
        </p:txBody>
      </p:sp>
      <p:sp>
        <p:nvSpPr>
          <p:cNvPr id="541" name="Google Shape;541;p34"/>
          <p:cNvSpPr/>
          <p:nvPr/>
        </p:nvSpPr>
        <p:spPr>
          <a:xfrm>
            <a:off x="762000" y="4257675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4"/>
          <p:cNvSpPr txBox="1"/>
          <p:nvPr/>
        </p:nvSpPr>
        <p:spPr>
          <a:xfrm>
            <a:off x="1428750" y="4467225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Kombinasi perangkat lunak awan dan komputasi on-premises (Solusi Hybrid IT)</a:t>
            </a:r>
            <a:endParaRPr/>
          </a:p>
        </p:txBody>
      </p:sp>
      <p:sp>
        <p:nvSpPr>
          <p:cNvPr id="543" name="Google Shape;543;p34"/>
          <p:cNvSpPr/>
          <p:nvPr/>
        </p:nvSpPr>
        <p:spPr>
          <a:xfrm>
            <a:off x="762000" y="5162550"/>
            <a:ext cx="9525000" cy="752475"/>
          </a:xfrm>
          <a:prstGeom prst="roundRect">
            <a:avLst>
              <a:gd fmla="val 151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4"/>
          <p:cNvSpPr txBox="1"/>
          <p:nvPr/>
        </p:nvSpPr>
        <p:spPr>
          <a:xfrm>
            <a:off x="1428750" y="5372100"/>
            <a:ext cx="8667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Transisi total dari SaaS menuju sistem Monolithic</a:t>
            </a:r>
            <a:endParaRPr/>
          </a:p>
        </p:txBody>
      </p:sp>
      <p:sp>
        <p:nvSpPr>
          <p:cNvPr id="545" name="Google Shape;545;p34"/>
          <p:cNvSpPr/>
          <p:nvPr/>
        </p:nvSpPr>
        <p:spPr>
          <a:xfrm>
            <a:off x="762000" y="3190875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4"/>
          <p:cNvSpPr/>
          <p:nvPr/>
        </p:nvSpPr>
        <p:spPr>
          <a:xfrm>
            <a:off x="762000" y="409575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4"/>
          <p:cNvSpPr/>
          <p:nvPr/>
        </p:nvSpPr>
        <p:spPr>
          <a:xfrm>
            <a:off x="762000" y="5000625"/>
            <a:ext cx="9525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4"/>
          <p:cNvSpPr/>
          <p:nvPr/>
        </p:nvSpPr>
        <p:spPr>
          <a:xfrm>
            <a:off x="762000" y="5905500"/>
            <a:ext cx="9525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49" name="Google Shape;54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26717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0" name="Google Shape;55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35766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1" name="Google Shape;55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0125" y="44815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2" name="Google Shape;55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5386387"/>
            <a:ext cx="24765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4"/>
          <p:cNvSpPr txBox="1"/>
          <p:nvPr/>
        </p:nvSpPr>
        <p:spPr>
          <a:xfrm>
            <a:off x="762000" y="571500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Pertanyaan 20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